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5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6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1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60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9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3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8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469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5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5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40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90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9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5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10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15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23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6FED00-01DC-4E54-8F3C-C3EE64562B9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13EBE-47B9-47C8-A85A-1FF928C77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88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463E-90EF-432E-8165-519AC9942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the Public Library?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B84F2-6E88-4DF6-B7F1-DBDA2CA54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art exhibition symbolizing why people seeking refuge and asylum use public libraries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32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5444-F356-4FEC-A259-6F1F3C5D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259E4-CECF-41D6-B4AD-76DA5E22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Libraries can provide support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But is the support effective?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Exhibition to show, not just tell, about lived experience and libraries</a:t>
            </a:r>
          </a:p>
        </p:txBody>
      </p:sp>
    </p:spTree>
    <p:extLst>
      <p:ext uri="{BB962C8B-B14F-4D97-AF65-F5344CB8AC3E}">
        <p14:creationId xmlns:p14="http://schemas.microsoft.com/office/powerpoint/2010/main" val="364902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3430-A7D4-4202-99B7-4A2DC730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Exhibition Prompt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CEA83-6BEB-45D8-A012-6AFE5C666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Lato" panose="020B0604020202020204" pitchFamily="34" charset="0"/>
              </a:rPr>
              <a:t>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Lato" panose="020B0604020202020204" pitchFamily="34" charset="0"/>
              </a:rPr>
              <a:t>reate a piece of art that represents why you use the public library.</a:t>
            </a:r>
          </a:p>
          <a:p>
            <a:pPr marL="0" indent="0">
              <a:buNone/>
            </a:pP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i="0" dirty="0">
                <a:solidFill>
                  <a:schemeClr val="bg1"/>
                </a:solidFill>
                <a:effectLst/>
                <a:latin typeface="Lato" panose="020B0604020202020204" pitchFamily="34" charset="0"/>
              </a:rPr>
              <a:t>If the ways you use the public library have changed since you came to the UK, please 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Lato" panose="020B0604020202020204" pitchFamily="34" charset="0"/>
              </a:rPr>
              <a:t>also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Lato" panose="020B0604020202020204" pitchFamily="34" charset="0"/>
              </a:rPr>
              <a:t> create a piece of art that represents why the ways you use the public library have changed.</a:t>
            </a:r>
          </a:p>
          <a:p>
            <a:pPr marL="0" indent="0">
              <a:buNone/>
            </a:pP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i="0" dirty="0">
                <a:solidFill>
                  <a:schemeClr val="bg1"/>
                </a:solidFill>
                <a:effectLst/>
                <a:latin typeface="Lato" panose="020B0604020202020204" pitchFamily="34" charset="0"/>
              </a:rPr>
              <a:t>You can submit as many photos and pieces of artwork as you like.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6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947B-FC82-45A3-8FF9-BF6B583D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Art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31FB4F-D73C-406D-92C1-BB1BD9352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907" y="2377719"/>
            <a:ext cx="4195763" cy="31468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404862-56BD-43FC-A54E-B8AC1248B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51" y="2240660"/>
            <a:ext cx="6471138" cy="34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3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3C44-2FB5-4546-B730-D2066BBA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96447"/>
            <a:ext cx="9404723" cy="1400530"/>
          </a:xfrm>
        </p:spPr>
        <p:txBody>
          <a:bodyPr/>
          <a:lstStyle/>
          <a:p>
            <a:r>
              <a:rPr lang="en-US" dirty="0"/>
              <a:t>Example Art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5C2C19-75E3-4644-A1C9-409FC79B3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0590" y="3391261"/>
            <a:ext cx="4195763" cy="23601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6FCB53-50EC-4954-AA22-DBDD9CC368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r="8516"/>
          <a:stretch/>
        </p:blipFill>
        <p:spPr>
          <a:xfrm rot="5400000">
            <a:off x="-521147" y="2078075"/>
            <a:ext cx="5324624" cy="385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07E44B-FFEB-4A6D-ACC5-BD2ADC2D6B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r="5910"/>
          <a:stretch/>
        </p:blipFill>
        <p:spPr>
          <a:xfrm>
            <a:off x="6603795" y="1500187"/>
            <a:ext cx="554715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32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1633</TotalTime>
  <Words>115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Lato</vt:lpstr>
      <vt:lpstr>Wingdings 3</vt:lpstr>
      <vt:lpstr>Ion</vt:lpstr>
      <vt:lpstr>Why the Public Library?</vt:lpstr>
      <vt:lpstr>Background</vt:lpstr>
      <vt:lpstr>Exhibition Prompt</vt:lpstr>
      <vt:lpstr>Example Art</vt:lpstr>
      <vt:lpstr>Example 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the Public Library?</dc:title>
  <dc:creator>Rachel Salzano</dc:creator>
  <cp:lastModifiedBy>Rachel Salzano</cp:lastModifiedBy>
  <cp:revision>3</cp:revision>
  <dcterms:created xsi:type="dcterms:W3CDTF">2021-09-03T09:08:29Z</dcterms:created>
  <dcterms:modified xsi:type="dcterms:W3CDTF">2021-10-13T10:49:19Z</dcterms:modified>
</cp:coreProperties>
</file>